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22" Type="http://schemas.openxmlformats.org/officeDocument/2006/relationships/font" Target="fonts/Lato-bold.fntdata"/><Relationship Id="rId10" Type="http://schemas.openxmlformats.org/officeDocument/2006/relationships/slide" Target="slides/slide4.xml"/><Relationship Id="rId21" Type="http://schemas.openxmlformats.org/officeDocument/2006/relationships/font" Target="fonts/Lato-regular.fntdata"/><Relationship Id="rId13" Type="http://schemas.openxmlformats.org/officeDocument/2006/relationships/slide" Target="slides/slide7.xml"/><Relationship Id="rId24" Type="http://schemas.openxmlformats.org/officeDocument/2006/relationships/font" Target="fonts/Lato-boldItalic.fntdata"/><Relationship Id="rId12" Type="http://schemas.openxmlformats.org/officeDocument/2006/relationships/slide" Target="slides/slide6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Raleway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8ba694e4d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58ba694e4d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8ba694e4d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8ba694e4d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58ba694e4d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58ba694e4d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8ba694e4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8ba694e4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58ba694e4d_0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58ba694e4d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58ba694e4d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58ba694e4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58ba694e4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58ba694e4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8ba694e4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58ba694e4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8ba694e4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8ba694e4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1b76c56da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1b76c56da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" name="Google Shape;57;p1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" name="Google Shape;58;p14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5"/>
          <p:cNvSpPr txBox="1"/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6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8" name="Google Shape;68;p16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" name="Google Shape;69;p1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0" name="Google Shape;70;p16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4" name="Google Shape;74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" name="Google Shape;75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6" name="Google Shape;76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7" name="Google Shape;77;p17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17"/>
          <p:cNvSpPr txBox="1"/>
          <p:nvPr>
            <p:ph idx="2" type="body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19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6" name="Google Shape;86;p19"/>
          <p:cNvSpPr txBox="1"/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20"/>
          <p:cNvSpPr txBox="1"/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" name="Google Shape;95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" name="Google Shape;96;p21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7" name="Google Shape;97;p21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2"/>
          <p:cNvSpPr txBox="1"/>
          <p:nvPr>
            <p:ph idx="1" type="body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04" name="Google Shape;104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6" name="Google Shape;106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7" name="Google Shape;107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23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 txBox="1"/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700"/>
              <a:t>Bolsonaro y la nueva polarizacion en Brasil</a:t>
            </a:r>
            <a:endParaRPr sz="4700"/>
          </a:p>
        </p:txBody>
      </p:sp>
      <p:sp>
        <p:nvSpPr>
          <p:cNvPr id="118" name="Google Shape;118;p25"/>
          <p:cNvSpPr txBox="1"/>
          <p:nvPr>
            <p:ph idx="1" type="subTitle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Daniel Bramatti </a:t>
            </a:r>
            <a:r>
              <a:rPr lang="pt-BR"/>
              <a:t> – </a:t>
            </a:r>
            <a:r>
              <a:rPr lang="pt-BR"/>
              <a:t> @bramatti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>
            <p:ph type="ctrTitle"/>
          </p:nvPr>
        </p:nvSpPr>
        <p:spPr>
          <a:xfrm>
            <a:off x="919325" y="452075"/>
            <a:ext cx="721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Religión</a:t>
            </a:r>
            <a:endParaRPr b="1"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34"/>
          <p:cNvSpPr txBox="1"/>
          <p:nvPr/>
        </p:nvSpPr>
        <p:spPr>
          <a:xfrm>
            <a:off x="1560125" y="4027675"/>
            <a:ext cx="96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L +25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8" name="Google Shape;198;p34"/>
          <p:cNvSpPr txBox="1"/>
          <p:nvPr/>
        </p:nvSpPr>
        <p:spPr>
          <a:xfrm>
            <a:off x="5955925" y="4066325"/>
            <a:ext cx="122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lt1"/>
                </a:solidFill>
              </a:rPr>
              <a:t>B</a:t>
            </a:r>
            <a:r>
              <a:rPr lang="pt-BR" sz="2500">
                <a:solidFill>
                  <a:schemeClr val="lt1"/>
                </a:solidFill>
              </a:rPr>
              <a:t> +18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99" name="Google Shape;199;p34"/>
          <p:cNvPicPr preferRelativeResize="0"/>
          <p:nvPr/>
        </p:nvPicPr>
        <p:blipFill rotWithShape="1">
          <a:blip r:embed="rId3">
            <a:alphaModFix/>
          </a:blip>
          <a:srcRect b="25956" l="28902" r="30769" t="41770"/>
          <a:stretch/>
        </p:blipFill>
        <p:spPr>
          <a:xfrm>
            <a:off x="184525" y="1530388"/>
            <a:ext cx="4263149" cy="1919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4"/>
          <p:cNvPicPr preferRelativeResize="0"/>
          <p:nvPr/>
        </p:nvPicPr>
        <p:blipFill rotWithShape="1">
          <a:blip r:embed="rId4">
            <a:alphaModFix/>
          </a:blip>
          <a:srcRect b="35324" l="28368" r="30283" t="33645"/>
          <a:stretch/>
        </p:blipFill>
        <p:spPr>
          <a:xfrm>
            <a:off x="4572000" y="1530400"/>
            <a:ext cx="4407950" cy="186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6"/>
          <p:cNvSpPr txBox="1"/>
          <p:nvPr>
            <p:ph type="ctrTitle"/>
          </p:nvPr>
        </p:nvSpPr>
        <p:spPr>
          <a:xfrm>
            <a:off x="609950" y="499800"/>
            <a:ext cx="8401200" cy="44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26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5" name="Google Shape;125;p26"/>
          <p:cNvPicPr preferRelativeResize="0"/>
          <p:nvPr/>
        </p:nvPicPr>
        <p:blipFill rotWithShape="1">
          <a:blip r:embed="rId3">
            <a:alphaModFix/>
          </a:blip>
          <a:srcRect b="17579" l="13650" r="45083" t="34100"/>
          <a:stretch/>
        </p:blipFill>
        <p:spPr>
          <a:xfrm>
            <a:off x="609950" y="392025"/>
            <a:ext cx="7523477" cy="44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type="ctrTitle"/>
          </p:nvPr>
        </p:nvSpPr>
        <p:spPr>
          <a:xfrm>
            <a:off x="919325" y="452075"/>
            <a:ext cx="721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1" name="Google Shape;131;p27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2" name="Google Shape;132;p27"/>
          <p:cNvSpPr txBox="1"/>
          <p:nvPr/>
        </p:nvSpPr>
        <p:spPr>
          <a:xfrm>
            <a:off x="1560125" y="4027675"/>
            <a:ext cx="96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33" name="Google Shape;133;p27"/>
          <p:cNvSpPr txBox="1"/>
          <p:nvPr/>
        </p:nvSpPr>
        <p:spPr>
          <a:xfrm>
            <a:off x="5955925" y="4066325"/>
            <a:ext cx="122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34" name="Google Shape;13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325" y="154100"/>
            <a:ext cx="6395950" cy="479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/>
          <p:nvPr>
            <p:ph type="ctrTitle"/>
          </p:nvPr>
        </p:nvSpPr>
        <p:spPr>
          <a:xfrm>
            <a:off x="609950" y="499800"/>
            <a:ext cx="8401200" cy="448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8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0" name="Google Shape;140;p28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28"/>
          <p:cNvPicPr preferRelativeResize="0"/>
          <p:nvPr/>
        </p:nvPicPr>
        <p:blipFill rotWithShape="1">
          <a:blip r:embed="rId3">
            <a:alphaModFix/>
          </a:blip>
          <a:srcRect b="17579" l="13650" r="45083" t="34100"/>
          <a:stretch/>
        </p:blipFill>
        <p:spPr>
          <a:xfrm>
            <a:off x="609950" y="392025"/>
            <a:ext cx="7523477" cy="448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/>
          <p:nvPr>
            <p:ph type="ctrTitle"/>
          </p:nvPr>
        </p:nvSpPr>
        <p:spPr>
          <a:xfrm>
            <a:off x="919325" y="452075"/>
            <a:ext cx="721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47" name="Google Shape;147;p29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8" name="Google Shape;148;p29"/>
          <p:cNvSpPr txBox="1"/>
          <p:nvPr/>
        </p:nvSpPr>
        <p:spPr>
          <a:xfrm>
            <a:off x="1560125" y="4027675"/>
            <a:ext cx="966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9" name="Google Shape;149;p29"/>
          <p:cNvSpPr txBox="1"/>
          <p:nvPr/>
        </p:nvSpPr>
        <p:spPr>
          <a:xfrm>
            <a:off x="5955925" y="4066325"/>
            <a:ext cx="122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50" name="Google Shape;150;p29"/>
          <p:cNvPicPr preferRelativeResize="0"/>
          <p:nvPr/>
        </p:nvPicPr>
        <p:blipFill rotWithShape="1">
          <a:blip r:embed="rId3">
            <a:alphaModFix/>
          </a:blip>
          <a:srcRect b="14357" l="37678" r="14285" t="20938"/>
          <a:stretch/>
        </p:blipFill>
        <p:spPr>
          <a:xfrm>
            <a:off x="1560125" y="134038"/>
            <a:ext cx="6434477" cy="487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ctrTitle"/>
          </p:nvPr>
        </p:nvSpPr>
        <p:spPr>
          <a:xfrm>
            <a:off x="919325" y="452075"/>
            <a:ext cx="721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Ingresos familiares</a:t>
            </a:r>
            <a:endParaRPr b="1"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56" name="Google Shape;156;p30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30"/>
          <p:cNvSpPr txBox="1"/>
          <p:nvPr/>
        </p:nvSpPr>
        <p:spPr>
          <a:xfrm>
            <a:off x="1560125" y="4027675"/>
            <a:ext cx="96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L </a:t>
            </a:r>
            <a:r>
              <a:rPr lang="pt-BR" sz="2400">
                <a:solidFill>
                  <a:schemeClr val="lt1"/>
                </a:solidFill>
              </a:rPr>
              <a:t>+33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58" name="Google Shape;158;p30"/>
          <p:cNvSpPr txBox="1"/>
          <p:nvPr/>
        </p:nvSpPr>
        <p:spPr>
          <a:xfrm>
            <a:off x="5955925" y="4066325"/>
            <a:ext cx="122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lt1"/>
                </a:solidFill>
              </a:rPr>
              <a:t>B </a:t>
            </a:r>
            <a:r>
              <a:rPr lang="pt-BR" sz="2500">
                <a:solidFill>
                  <a:schemeClr val="lt1"/>
                </a:solidFill>
              </a:rPr>
              <a:t>+10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 rotWithShape="1">
          <a:blip r:embed="rId3">
            <a:alphaModFix/>
          </a:blip>
          <a:srcRect b="19483" l="27341" r="30872" t="38416"/>
          <a:stretch/>
        </p:blipFill>
        <p:spPr>
          <a:xfrm>
            <a:off x="465925" y="1328650"/>
            <a:ext cx="4049299" cy="229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0"/>
          <p:cNvPicPr preferRelativeResize="0"/>
          <p:nvPr/>
        </p:nvPicPr>
        <p:blipFill rotWithShape="1">
          <a:blip r:embed="rId4">
            <a:alphaModFix/>
          </a:blip>
          <a:srcRect b="26568" l="27799" r="30548" t="34554"/>
          <a:stretch/>
        </p:blipFill>
        <p:spPr>
          <a:xfrm>
            <a:off x="4702075" y="1328650"/>
            <a:ext cx="4223400" cy="221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/>
          <p:nvPr>
            <p:ph type="ctrTitle"/>
          </p:nvPr>
        </p:nvSpPr>
        <p:spPr>
          <a:xfrm>
            <a:off x="919325" y="452075"/>
            <a:ext cx="721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Geografia</a:t>
            </a:r>
            <a:endParaRPr b="1"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31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31"/>
          <p:cNvSpPr txBox="1"/>
          <p:nvPr/>
        </p:nvSpPr>
        <p:spPr>
          <a:xfrm>
            <a:off x="1560125" y="4027675"/>
            <a:ext cx="96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L </a:t>
            </a:r>
            <a:r>
              <a:rPr lang="pt-BR" sz="2400">
                <a:solidFill>
                  <a:schemeClr val="lt1"/>
                </a:solidFill>
              </a:rPr>
              <a:t>+38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8" name="Google Shape;168;p31"/>
          <p:cNvSpPr txBox="1"/>
          <p:nvPr/>
        </p:nvSpPr>
        <p:spPr>
          <a:xfrm>
            <a:off x="5955925" y="4066325"/>
            <a:ext cx="122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lt1"/>
                </a:solidFill>
              </a:rPr>
              <a:t>L +1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69" name="Google Shape;169;p31"/>
          <p:cNvPicPr preferRelativeResize="0"/>
          <p:nvPr/>
        </p:nvPicPr>
        <p:blipFill rotWithShape="1">
          <a:blip r:embed="rId3">
            <a:alphaModFix/>
          </a:blip>
          <a:srcRect b="27931" l="29249" r="31383" t="34211"/>
          <a:stretch/>
        </p:blipFill>
        <p:spPr>
          <a:xfrm>
            <a:off x="399900" y="1480825"/>
            <a:ext cx="4033176" cy="2181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1"/>
          <p:cNvPicPr preferRelativeResize="0"/>
          <p:nvPr/>
        </p:nvPicPr>
        <p:blipFill rotWithShape="1">
          <a:blip r:embed="rId4">
            <a:alphaModFix/>
          </a:blip>
          <a:srcRect b="28007" l="28789" r="30188" t="33897"/>
          <a:stretch/>
        </p:blipFill>
        <p:spPr>
          <a:xfrm>
            <a:off x="4571995" y="1480838"/>
            <a:ext cx="4177056" cy="218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2"/>
          <p:cNvSpPr txBox="1"/>
          <p:nvPr>
            <p:ph type="ctrTitle"/>
          </p:nvPr>
        </p:nvSpPr>
        <p:spPr>
          <a:xfrm>
            <a:off x="919325" y="452075"/>
            <a:ext cx="721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Edad</a:t>
            </a:r>
            <a:endParaRPr b="1"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6" name="Google Shape;176;p32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32"/>
          <p:cNvSpPr txBox="1"/>
          <p:nvPr/>
        </p:nvSpPr>
        <p:spPr>
          <a:xfrm>
            <a:off x="1560125" y="4027675"/>
            <a:ext cx="96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L </a:t>
            </a:r>
            <a:r>
              <a:rPr lang="pt-BR" sz="2400">
                <a:solidFill>
                  <a:schemeClr val="lt1"/>
                </a:solidFill>
              </a:rPr>
              <a:t>+30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78" name="Google Shape;178;p32"/>
          <p:cNvSpPr txBox="1"/>
          <p:nvPr/>
        </p:nvSpPr>
        <p:spPr>
          <a:xfrm>
            <a:off x="5955925" y="4066325"/>
            <a:ext cx="122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lt1"/>
                </a:solidFill>
              </a:rPr>
              <a:t>L </a:t>
            </a:r>
            <a:r>
              <a:rPr lang="pt-BR" sz="2500">
                <a:solidFill>
                  <a:schemeClr val="lt1"/>
                </a:solidFill>
              </a:rPr>
              <a:t>+9</a:t>
            </a:r>
            <a:endParaRPr sz="2500">
              <a:solidFill>
                <a:schemeClr val="lt1"/>
              </a:solidFill>
            </a:endParaRPr>
          </a:p>
        </p:txBody>
      </p:sp>
      <p:pic>
        <p:nvPicPr>
          <p:cNvPr id="179" name="Google Shape;179;p32"/>
          <p:cNvPicPr preferRelativeResize="0"/>
          <p:nvPr/>
        </p:nvPicPr>
        <p:blipFill rotWithShape="1">
          <a:blip r:embed="rId3">
            <a:alphaModFix/>
          </a:blip>
          <a:srcRect b="27900" l="27634" r="30778" t="33605"/>
          <a:stretch/>
        </p:blipFill>
        <p:spPr>
          <a:xfrm>
            <a:off x="541800" y="1328650"/>
            <a:ext cx="3802752" cy="19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2"/>
          <p:cNvPicPr preferRelativeResize="0"/>
          <p:nvPr/>
        </p:nvPicPr>
        <p:blipFill rotWithShape="1">
          <a:blip r:embed="rId4">
            <a:alphaModFix/>
          </a:blip>
          <a:srcRect b="23096" l="28924" r="29486" t="38409"/>
          <a:stretch/>
        </p:blipFill>
        <p:spPr>
          <a:xfrm>
            <a:off x="4499275" y="1328650"/>
            <a:ext cx="3802752" cy="197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46624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3"/>
          <p:cNvSpPr txBox="1"/>
          <p:nvPr>
            <p:ph type="ctrTitle"/>
          </p:nvPr>
        </p:nvSpPr>
        <p:spPr>
          <a:xfrm>
            <a:off x="919325" y="452075"/>
            <a:ext cx="7214100" cy="79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Género</a:t>
            </a:r>
            <a:endParaRPr b="1" sz="4200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6" name="Google Shape;186;p33"/>
          <p:cNvSpPr txBox="1"/>
          <p:nvPr/>
        </p:nvSpPr>
        <p:spPr>
          <a:xfrm>
            <a:off x="1162625" y="2632450"/>
            <a:ext cx="6970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3">
            <a:alphaModFix/>
          </a:blip>
          <a:srcRect b="19398" l="28048" r="30230" t="43124"/>
          <a:stretch/>
        </p:blipFill>
        <p:spPr>
          <a:xfrm>
            <a:off x="206575" y="1400750"/>
            <a:ext cx="4236902" cy="230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3"/>
          <p:cNvPicPr preferRelativeResize="0"/>
          <p:nvPr/>
        </p:nvPicPr>
        <p:blipFill rotWithShape="1">
          <a:blip r:embed="rId4">
            <a:alphaModFix/>
          </a:blip>
          <a:srcRect b="29518" l="28803" r="30753" t="33380"/>
          <a:stretch/>
        </p:blipFill>
        <p:spPr>
          <a:xfrm>
            <a:off x="4729575" y="1400750"/>
            <a:ext cx="4294402" cy="2307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 txBox="1"/>
          <p:nvPr/>
        </p:nvSpPr>
        <p:spPr>
          <a:xfrm>
            <a:off x="1560125" y="4027675"/>
            <a:ext cx="96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lt1"/>
                </a:solidFill>
              </a:rPr>
              <a:t>L </a:t>
            </a:r>
            <a:r>
              <a:rPr lang="pt-BR" sz="2400">
                <a:solidFill>
                  <a:schemeClr val="lt1"/>
                </a:solidFill>
              </a:rPr>
              <a:t>+20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0" name="Google Shape;190;p33"/>
          <p:cNvSpPr txBox="1"/>
          <p:nvPr/>
        </p:nvSpPr>
        <p:spPr>
          <a:xfrm>
            <a:off x="5955925" y="4066325"/>
            <a:ext cx="1224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>
                <a:solidFill>
                  <a:schemeClr val="lt1"/>
                </a:solidFill>
              </a:rPr>
              <a:t>L </a:t>
            </a:r>
            <a:r>
              <a:rPr lang="pt-BR" sz="2500">
                <a:solidFill>
                  <a:schemeClr val="lt1"/>
                </a:solidFill>
              </a:rPr>
              <a:t>+6</a:t>
            </a:r>
            <a:endParaRPr sz="2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